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ANTICHAN- DU 7 AU 10 JUIN 2016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La ferme aux étoiles</a:t>
            </a:r>
          </a:p>
        </p:txBody>
      </p:sp>
    </p:spTree>
    <p:extLst>
      <p:ext uri="{BB962C8B-B14F-4D97-AF65-F5344CB8AC3E}">
        <p14:creationId xmlns:p14="http://schemas.microsoft.com/office/powerpoint/2010/main" val="370173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00800" y="4439479"/>
            <a:ext cx="755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Fiches sanitaires</a:t>
            </a:r>
          </a:p>
          <a:p>
            <a:r>
              <a:rPr lang="fr-FR" dirty="0"/>
              <a:t>Questions diverses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3426" y="609600"/>
            <a:ext cx="7341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Accompagnateurs: </a:t>
            </a:r>
          </a:p>
          <a:p>
            <a:r>
              <a:rPr lang="fr-FR" dirty="0"/>
              <a:t>Catherine MERIAU: enseignante retraitée</a:t>
            </a:r>
          </a:p>
          <a:p>
            <a:r>
              <a:rPr lang="fr-FR" dirty="0"/>
              <a:t>Marie-Odile JUMEL: chef d’établissement 1</a:t>
            </a:r>
            <a:r>
              <a:rPr lang="fr-FR" baseline="30000" dirty="0"/>
              <a:t>er</a:t>
            </a:r>
            <a:r>
              <a:rPr lang="fr-FR" dirty="0"/>
              <a:t> degrés, retraitée</a:t>
            </a:r>
          </a:p>
          <a:p>
            <a:r>
              <a:rPr lang="fr-FR" dirty="0"/>
              <a:t>Philippe JUMEL: professeur de sport retraité, guitariste à ses heures perdues…</a:t>
            </a:r>
          </a:p>
          <a:p>
            <a:r>
              <a:rPr lang="fr-FR" dirty="0"/>
              <a:t>+ 2 animateurs de la ferme aux étoiles à temps complet</a:t>
            </a:r>
          </a:p>
        </p:txBody>
      </p:sp>
    </p:spTree>
    <p:extLst>
      <p:ext uri="{BB962C8B-B14F-4D97-AF65-F5344CB8AC3E}">
        <p14:creationId xmlns:p14="http://schemas.microsoft.com/office/powerpoint/2010/main" val="204000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9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06145"/>
              </p:ext>
            </p:extLst>
          </p:nvPr>
        </p:nvGraphicFramePr>
        <p:xfrm>
          <a:off x="696037" y="382137"/>
          <a:ext cx="10822674" cy="6102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3369">
                  <a:extLst>
                    <a:ext uri="{9D8B030D-6E8A-4147-A177-3AD203B41FA5}">
                      <a16:colId xmlns:a16="http://schemas.microsoft.com/office/drawing/2014/main" val="3318027811"/>
                    </a:ext>
                  </a:extLst>
                </a:gridCol>
                <a:gridCol w="2973672">
                  <a:extLst>
                    <a:ext uri="{9D8B030D-6E8A-4147-A177-3AD203B41FA5}">
                      <a16:colId xmlns:a16="http://schemas.microsoft.com/office/drawing/2014/main" val="3824061352"/>
                    </a:ext>
                  </a:extLst>
                </a:gridCol>
                <a:gridCol w="2924731">
                  <a:extLst>
                    <a:ext uri="{9D8B030D-6E8A-4147-A177-3AD203B41FA5}">
                      <a16:colId xmlns:a16="http://schemas.microsoft.com/office/drawing/2014/main" val="2617571412"/>
                    </a:ext>
                  </a:extLst>
                </a:gridCol>
                <a:gridCol w="2650902">
                  <a:extLst>
                    <a:ext uri="{9D8B030D-6E8A-4147-A177-3AD203B41FA5}">
                      <a16:colId xmlns:a16="http://schemas.microsoft.com/office/drawing/2014/main" val="2722445899"/>
                    </a:ext>
                  </a:extLst>
                </a:gridCol>
              </a:tblGrid>
              <a:tr h="211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Matin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Après midi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Soirée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extLst>
                  <a:ext uri="{0D108BD9-81ED-4DB2-BD59-A6C34878D82A}">
                    <a16:rowId xmlns:a16="http://schemas.microsoft.com/office/drawing/2014/main" val="3750646510"/>
                  </a:ext>
                </a:extLst>
              </a:tr>
              <a:tr h="2328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Mardi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Arrivée en fin de matinée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Installation/présentation du séjour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Observation du Soleil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Pourquoi et comment ça tourne 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Petite introduction à la mécanique céleste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Construction d’une carte du ciel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Observation du ciel à l’œil nu et au télescope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Contes et légendes du ciel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extLst>
                  <a:ext uri="{0D108BD9-81ED-4DB2-BD59-A6C34878D82A}">
                    <a16:rowId xmlns:a16="http://schemas.microsoft.com/office/drawing/2014/main" val="3261876896"/>
                  </a:ext>
                </a:extLst>
              </a:tr>
              <a:tr h="1058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Mercredi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Visite guidée de la Cité de l’espace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L’allée de l’infini, des satellites, la station spatiale Mir, Ariane V, séances de planétarium et d’Imax…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969594"/>
                  </a:ext>
                </a:extLst>
              </a:tr>
              <a:tr h="1269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Jeudi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Visite guidée de l’observatoire du Pic du Midi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Histoire de l’observatoire, le panorama, espace muséographique, observation du Soleil depuis la coupole </a:t>
                      </a:r>
                      <a:r>
                        <a:rPr lang="fr-FR" sz="1600" dirty="0" err="1">
                          <a:effectLst/>
                        </a:rPr>
                        <a:t>Charvin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296532"/>
                  </a:ext>
                </a:extLst>
              </a:tr>
              <a:tr h="1058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Vendredi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Lire l’heure au Soleil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Construction d’un cadran solaire équatorial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Départ 14h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74" marR="58774" marT="0" marB="0" anchor="ctr"/>
                </a:tc>
                <a:extLst>
                  <a:ext uri="{0D108BD9-81ED-4DB2-BD59-A6C34878D82A}">
                    <a16:rowId xmlns:a16="http://schemas.microsoft.com/office/drawing/2014/main" val="28461752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57563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17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4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24" y="0"/>
            <a:ext cx="4885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1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5287" y="278296"/>
            <a:ext cx="11714922" cy="645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25287" y="139148"/>
            <a:ext cx="14752760" cy="645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51" name="Picture 3" descr="Plan de b-t 4 ANTICHAN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763" y="6350"/>
            <a:ext cx="1178705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62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lan de b-t 5 ANTICHAN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6350"/>
            <a:ext cx="10974339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0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5530" y="318052"/>
            <a:ext cx="117944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Dépenses :	</a:t>
            </a:r>
            <a:r>
              <a:rPr lang="fr-FR"/>
              <a:t>										</a:t>
            </a:r>
            <a:r>
              <a:rPr lang="fr-FR" b="1"/>
              <a:t>Recettes :</a:t>
            </a:r>
            <a:endParaRPr lang="fr-FR"/>
          </a:p>
          <a:p>
            <a:r>
              <a:rPr lang="fr-FR"/>
              <a:t> </a:t>
            </a:r>
          </a:p>
          <a:p>
            <a:r>
              <a:rPr lang="fr-FR"/>
              <a:t>Coût du transport :				3 250€</a:t>
            </a:r>
          </a:p>
          <a:p>
            <a:r>
              <a:rPr lang="fr-FR"/>
              <a:t>													Participation de l’APEL : 	3 050€ </a:t>
            </a:r>
          </a:p>
          <a:p>
            <a:r>
              <a:rPr lang="fr-FR"/>
              <a:t>Hébergement, visites :			11 746,52€					(50€ x 61)</a:t>
            </a:r>
          </a:p>
          <a:p>
            <a:r>
              <a:rPr lang="fr-FR"/>
              <a:t>													Subvention de la mairie : 	1 698,52€</a:t>
            </a:r>
          </a:p>
          <a:p>
            <a:r>
              <a:rPr lang="fr-FR"/>
              <a:t>																																		Participation des familles :	10 248€</a:t>
            </a:r>
          </a:p>
          <a:p>
            <a:r>
              <a:rPr lang="fr-FR"/>
              <a:t> </a:t>
            </a:r>
          </a:p>
          <a:p>
            <a:r>
              <a:rPr lang="fr-FR"/>
              <a:t>					Total : 	14 996,52€							Total : 14 996,52€</a:t>
            </a:r>
          </a:p>
          <a:p>
            <a:r>
              <a:rPr lang="fr-FR"/>
              <a:t> </a:t>
            </a:r>
          </a:p>
          <a:p>
            <a:r>
              <a:rPr lang="fr-FR"/>
              <a:t>Coût par enfant sans les aides : 245,84€</a:t>
            </a:r>
          </a:p>
          <a:p>
            <a:r>
              <a:rPr lang="fr-FR" b="1"/>
              <a:t>Coût par enfant avec les aides (mairie + APEL) : 168€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32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2522" y="238539"/>
            <a:ext cx="1178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Trousseau voyage Antichan 2016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5043" y="834887"/>
            <a:ext cx="114498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/>
              <a:t>1 Tee-shirt à manches longues</a:t>
            </a:r>
          </a:p>
          <a:p>
            <a:pPr lvl="0"/>
            <a:r>
              <a:rPr lang="fr-FR" sz="1400" dirty="0"/>
              <a:t>4 Tee-shirts à manches courtes</a:t>
            </a:r>
          </a:p>
          <a:p>
            <a:pPr lvl="0"/>
            <a:r>
              <a:rPr lang="fr-FR" sz="1400" dirty="0"/>
              <a:t>1 ou 2 pull(s) dont 1 plus chaud pour le Pic du Midi</a:t>
            </a:r>
          </a:p>
          <a:p>
            <a:pPr lvl="0"/>
            <a:r>
              <a:rPr lang="fr-FR" sz="1400" dirty="0"/>
              <a:t>1 paire de chaussettes par jour</a:t>
            </a:r>
          </a:p>
          <a:p>
            <a:pPr lvl="0"/>
            <a:r>
              <a:rPr lang="fr-FR" sz="1400" dirty="0"/>
              <a:t>2 pyjamas</a:t>
            </a:r>
          </a:p>
          <a:p>
            <a:pPr lvl="0"/>
            <a:r>
              <a:rPr lang="fr-FR" sz="1400" dirty="0"/>
              <a:t>1 blouson imperméable</a:t>
            </a:r>
          </a:p>
          <a:p>
            <a:pPr lvl="0"/>
            <a:r>
              <a:rPr lang="fr-FR" sz="1400" dirty="0"/>
              <a:t>1 jogging</a:t>
            </a:r>
          </a:p>
          <a:p>
            <a:pPr lvl="0"/>
            <a:r>
              <a:rPr lang="fr-FR" sz="1400" dirty="0"/>
              <a:t>2 pantalons ou pantacourt </a:t>
            </a:r>
          </a:p>
          <a:p>
            <a:pPr lvl="0"/>
            <a:r>
              <a:rPr lang="fr-FR" sz="1400" dirty="0"/>
              <a:t>Lunettes de soleil</a:t>
            </a:r>
          </a:p>
          <a:p>
            <a:pPr lvl="0"/>
            <a:r>
              <a:rPr lang="fr-FR" sz="1400" dirty="0"/>
              <a:t>Une paire de chaussons</a:t>
            </a:r>
          </a:p>
          <a:p>
            <a:pPr lvl="0"/>
            <a:r>
              <a:rPr lang="fr-FR" sz="1400" dirty="0"/>
              <a:t>Des chaussures confortables</a:t>
            </a:r>
          </a:p>
          <a:p>
            <a:pPr lvl="0"/>
            <a:r>
              <a:rPr lang="fr-FR" sz="1400" dirty="0"/>
              <a:t>2 serviettes de toilette</a:t>
            </a:r>
          </a:p>
          <a:p>
            <a:pPr lvl="0"/>
            <a:r>
              <a:rPr lang="fr-FR" sz="1400" dirty="0"/>
              <a:t>1 gant de toilette </a:t>
            </a:r>
          </a:p>
          <a:p>
            <a:pPr lvl="0"/>
            <a:r>
              <a:rPr lang="fr-FR" sz="1400" dirty="0"/>
              <a:t>1 poche pour le linge sale</a:t>
            </a:r>
          </a:p>
          <a:p>
            <a:pPr lvl="0"/>
            <a:r>
              <a:rPr lang="fr-FR" sz="1400" dirty="0"/>
              <a:t>1 serviette de table               </a:t>
            </a:r>
          </a:p>
          <a:p>
            <a:pPr lvl="0"/>
            <a:r>
              <a:rPr lang="fr-FR" sz="1400" dirty="0"/>
              <a:t>Dans la trousse de toilette : 1 stick à lèvres, un tube de crème solaire, gel douche, shampoing, savon, dentifrice, brosse à dent, brosse ou peigne, élastiques pour les filles…</a:t>
            </a:r>
          </a:p>
          <a:p>
            <a:pPr lvl="0"/>
            <a:r>
              <a:rPr lang="fr-FR" sz="1400" dirty="0"/>
              <a:t>Mouchoirs</a:t>
            </a:r>
          </a:p>
          <a:p>
            <a:pPr lvl="0"/>
            <a:r>
              <a:rPr lang="fr-FR" sz="1400" dirty="0"/>
              <a:t>Le carnet de voyage et une trousse</a:t>
            </a:r>
          </a:p>
          <a:p>
            <a:pPr lvl="0"/>
            <a:r>
              <a:rPr lang="fr-FR" sz="1400" dirty="0"/>
              <a:t>Ni drap, ni duvet.</a:t>
            </a:r>
          </a:p>
          <a:p>
            <a:pPr lvl="0"/>
            <a:r>
              <a:rPr lang="fr-FR" sz="1400" dirty="0"/>
              <a:t>Facultatif : livres, 1 petit jeu de société, lecteur mp3, appareil photos, 1 lampe de poche ou une veilleuse, un doudou.</a:t>
            </a:r>
          </a:p>
          <a:p>
            <a:pPr lvl="0"/>
            <a:r>
              <a:rPr lang="fr-FR" sz="1400" dirty="0"/>
              <a:t>1 sac à dos avec un petit déjeuner et 1 goûter pour le trajet de l’aller.</a:t>
            </a:r>
          </a:p>
          <a:p>
            <a:pPr lvl="0"/>
            <a:r>
              <a:rPr lang="fr-FR" sz="1400" dirty="0"/>
              <a:t>Médicaments éventuels dans une poche marquée au nom de l’enfant, ordonnance ou prescription jointe.</a:t>
            </a:r>
          </a:p>
          <a:p>
            <a:pPr lvl="0"/>
            <a:r>
              <a:rPr lang="fr-FR" sz="1400" b="1" dirty="0"/>
              <a:t>Coller l’inventaire dans le sac ; marquer le nom sur tous les vêtements.</a:t>
            </a:r>
            <a:endParaRPr lang="fr-FR" sz="1400" dirty="0"/>
          </a:p>
          <a:p>
            <a:pPr lvl="0"/>
            <a:r>
              <a:rPr lang="fr-FR" sz="1400" b="1" dirty="0"/>
              <a:t>Le tout doit tenir dans un sac ou une valise que l’enfant est capable de transporter seul.</a:t>
            </a:r>
            <a:endParaRPr lang="fr-FR" sz="1400" dirty="0"/>
          </a:p>
          <a:p>
            <a:pPr lvl="0"/>
            <a:r>
              <a:rPr lang="fr-FR" sz="1400" b="1" dirty="0"/>
              <a:t>Réajuster le contenu en fonction de la météo annoncée.</a:t>
            </a:r>
            <a:endParaRPr lang="fr-FR" sz="1400" dirty="0"/>
          </a:p>
          <a:p>
            <a:pPr lvl="0"/>
            <a:r>
              <a:rPr lang="fr-FR" sz="1400" b="1" dirty="0"/>
              <a:t>Pas d’argent de poche, pas de nourriture, pas de bonbons, pas de téléphone portable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95246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</TotalTime>
  <Words>162</Words>
  <Application>Microsoft Office PowerPoint</Application>
  <PresentationFormat>Grand écran</PresentationFormat>
  <Paragraphs>83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Chiller</vt:lpstr>
      <vt:lpstr>Times New Roman</vt:lpstr>
      <vt:lpstr>Tw Cen MT</vt:lpstr>
      <vt:lpstr>Tw Cen MT Condensed</vt:lpstr>
      <vt:lpstr>Wingdings 3</vt:lpstr>
      <vt:lpstr>Intégral</vt:lpstr>
      <vt:lpstr>ANTICHAN- DU 7 AU 10 JUIN 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ANTICHAN- DU 7 AU 10 JUIN 2016</dc:title>
  <dc:creator>jonath</dc:creator>
  <cp:lastModifiedBy>jonath</cp:lastModifiedBy>
  <cp:revision>5</cp:revision>
  <dcterms:created xsi:type="dcterms:W3CDTF">2016-04-14T08:25:03Z</dcterms:created>
  <dcterms:modified xsi:type="dcterms:W3CDTF">2016-04-14T09:19:25Z</dcterms:modified>
</cp:coreProperties>
</file>